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3" r:id="rId12"/>
    <p:sldId id="270" r:id="rId13"/>
    <p:sldId id="269" r:id="rId14"/>
    <p:sldId id="271" r:id="rId15"/>
    <p:sldId id="272" r:id="rId16"/>
    <p:sldId id="264" r:id="rId17"/>
    <p:sldId id="273" r:id="rId18"/>
    <p:sldId id="276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37"/>
    <a:srgbClr val="FFEFA9"/>
    <a:srgbClr val="FFC53C"/>
    <a:srgbClr val="FFBB32"/>
    <a:srgbClr val="C00000"/>
    <a:srgbClr val="378CC3"/>
    <a:srgbClr val="F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8"/>
  </p:normalViewPr>
  <p:slideViewPr>
    <p:cSldViewPr snapToGrid="0" snapToObjects="1">
      <p:cViewPr varScale="1">
        <p:scale>
          <a:sx n="116" d="100"/>
          <a:sy n="116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2795D-84AD-7A47-A26B-883C543E82B2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08C4C-0EE1-BB45-9C68-0FF61EEAF2F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7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34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89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ED619-938D-804E-A1A0-C7E6A3AC7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AF4B6-E50A-4F4E-9FBA-FA86E6AF7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25EBB-BA85-3F41-BAF5-C2EEF9B4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4E852-AAAF-2744-91AA-3F34B90C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22CD-21B1-D341-93BD-27EE807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327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977EA-90FB-FA4F-A426-289C6DDA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255051-5836-3343-9C8A-923E95D6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56153-DAF0-1345-AA6D-C93DC8A9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F05FC-EDE4-FD47-863B-89B9EA9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9D728-B5DC-324C-B90E-69DB5D2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2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2E76C-749A-CC4F-BA3B-2068AE7DC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241E2-BF5E-6849-B2A1-FF17A6A6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3D7A2-06EA-D245-B777-70257D91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18D76-FBCE-614C-B08F-5099B43B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C4844-084F-5247-8201-D15E7B2B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1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75DF-EAC1-C646-9B66-20EC2569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009D6-1799-3849-A95E-8A6979451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FFCDE-1EE3-5B4F-82B3-17A6AB0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4AECD-84A5-A643-BE5C-AA68447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C4724-300C-674D-8739-C47449A9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4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88A96-9D98-A645-8C56-32657B9E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50C30-E71F-A24B-8E77-12F24FE9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8ABE5-722F-AA49-9299-45F98FB4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16D81-ADD2-8F4D-8824-6E77415D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C6F62-641D-574A-A157-5823741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3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88DE9-1382-9442-97CF-9DFB707C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7496-E8D9-904D-8E45-874F0D51C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9CD0-4179-3746-BB6A-2B36C6050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5E56F-3240-0C46-A212-49518B44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68917-E9E6-BB46-B9A8-4DA102E4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2A4D7-81FD-EF4E-82E2-4674690E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158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42E5A-B768-A34D-8266-BC5CC349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D9CD7-8C3A-AD41-81B7-0A60EC99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90A69-FB85-1A42-ADFC-B29C4590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FDC6-60FC-4F42-8335-7F1920C2D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4A149-7FA1-8243-8C98-0B036ED05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5CE5-266A-F140-A496-4993AC7B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3FDA6-86D2-864C-8E31-BD21A8F3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A0ED80-1427-1E45-A002-EA9A4D3E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11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C2CD6-7D91-0D4C-9030-94F20F91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919D84-C9FA-B54B-B66C-57272C10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8FF7D-B2CB-C14B-B75B-7FC4FFE6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DB7BF7-74A1-E04A-B846-D888CD1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92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4628DC-FC68-AA48-86BE-5639C5B8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DE7F5B-695F-5A40-BE64-6DE38CF3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A87C2-4FC1-434F-A668-1E9A0F4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204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8CA1A-4B21-C646-AE40-1588ED9B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02F2-AAC6-9F49-84E8-8AF55D03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55195-CB85-8942-B779-EA32A99B6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95E67C-522E-D74F-BBF8-DB7C0A46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04532-5B0F-C448-93DA-EAD65BE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7F9B6-A18A-FB4F-8454-52FBFDE9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60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C6A9-0F9B-6440-9B8D-23B2BE03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8618A-F42D-2F45-94EA-567354AF0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D96BB-B393-5545-9761-7F1F09DA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DBB5E-FA48-4349-9AA3-6A2EB45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9BB9B-5F0E-0341-911F-46F6BFF0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CA7001-46DE-E444-A0B3-BC3EFABE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2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50C029-98FE-7A40-A6A2-9DEEFC18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3492-1FFA-4545-BA8C-B5186494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0287B-3581-464B-88FD-A9DEF53D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3C35-8AFD-C84A-8793-9F754DE73821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4AF64-2B7B-1247-AE5F-F305E0203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EA29F-520D-C841-B059-2D6206D23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7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7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9.sv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1" y="293501"/>
            <a:ext cx="10478814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6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861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01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D1B1C-B8F3-C8CA-CC44-B5F25122B50A}"/>
              </a:ext>
            </a:extLst>
          </p:cNvPr>
          <p:cNvSpPr txBox="1"/>
          <p:nvPr/>
        </p:nvSpPr>
        <p:spPr>
          <a:xfrm>
            <a:off x="6695321" y="1334069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(POST)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CB70E-9E79-DD8B-1607-BBA1FAF0227F}"/>
              </a:ext>
            </a:extLst>
          </p:cNvPr>
          <p:cNvSpPr txBox="1"/>
          <p:nvPr/>
        </p:nvSpPr>
        <p:spPr>
          <a:xfrm>
            <a:off x="6695321" y="2237452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(GET)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C5C6D-4D75-8C7D-32B7-ABE9F3CC8E9C}"/>
              </a:ext>
            </a:extLst>
          </p:cNvPr>
          <p:cNvSpPr txBox="1"/>
          <p:nvPr/>
        </p:nvSpPr>
        <p:spPr>
          <a:xfrm>
            <a:off x="6695321" y="3306088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(PUT, PATCH)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6C922-A5D1-1B0F-8A48-43128FB5BC54}"/>
              </a:ext>
            </a:extLst>
          </p:cNvPr>
          <p:cNvSpPr txBox="1"/>
          <p:nvPr/>
        </p:nvSpPr>
        <p:spPr>
          <a:xfrm>
            <a:off x="6695321" y="412133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(DELETE)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363680-6E6C-2756-3676-9A7C62E4ADAA}"/>
              </a:ext>
            </a:extLst>
          </p:cNvPr>
          <p:cNvSpPr/>
          <p:nvPr/>
        </p:nvSpPr>
        <p:spPr>
          <a:xfrm>
            <a:off x="0" y="0"/>
            <a:ext cx="11457542" cy="676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D5591-33B6-549D-08DE-8E1AF9935EF2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11E67-8A2B-F277-1855-C2C79F59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9167" l="4762" r="94762">
                        <a14:foregroundMark x1="43333" y1="12917" x2="52857" y2="2083"/>
                        <a14:foregroundMark x1="45714" y1="4167" x2="54762" y2="7083"/>
                        <a14:foregroundMark x1="46190" y1="91667" x2="46190" y2="91667"/>
                        <a14:foregroundMark x1="49524" y1="92500" x2="49524" y2="92500"/>
                        <a14:foregroundMark x1="89524" y1="67917" x2="92857" y2="71667"/>
                        <a14:foregroundMark x1="95238" y1="84583" x2="94286" y2="92500"/>
                        <a14:foregroundMark x1="5714" y1="72917" x2="5238" y2="92500"/>
                        <a14:foregroundMark x1="91905" y1="99167" x2="91905" y2="9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643" y="209565"/>
            <a:ext cx="666857" cy="7599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EA143-7914-C22A-2649-645DDBEA8EC4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6A107-DE72-581B-46E2-19CA2909515E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42226-439A-4DD3-49F1-00E5405D35B9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B0D70-9133-B38F-5C42-2A9847F70A63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7EA18-E325-2CB6-4477-15886972B4B6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C0BF2B-0319-4433-840C-D6113FE0C655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A139A-4A0E-8D91-D7CF-0B452A847C5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DFD54-A3AD-3303-688A-E6C743B56B61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80F57-A6B0-F801-92F9-87D3D92FCF61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4481E9-ABB5-FBC2-F2D2-AC8831A33F47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/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blipFill>
                <a:blip r:embed="rId4"/>
                <a:stretch>
                  <a:fillRect l="-35294" r="-29412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8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9E59E2-A2BD-3FD1-6935-DD43A1EA6922}"/>
              </a:ext>
            </a:extLst>
          </p:cNvPr>
          <p:cNvSpPr/>
          <p:nvPr/>
        </p:nvSpPr>
        <p:spPr>
          <a:xfrm>
            <a:off x="2888948" y="1237386"/>
            <a:ext cx="1879212" cy="1766072"/>
          </a:xfrm>
          <a:prstGeom prst="rect">
            <a:avLst/>
          </a:prstGeom>
          <a:solidFill>
            <a:srgbClr val="FFECA1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1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A7E71F-685C-1DCC-D659-6A496FF02783}"/>
              </a:ext>
            </a:extLst>
          </p:cNvPr>
          <p:cNvSpPr/>
          <p:nvPr/>
        </p:nvSpPr>
        <p:spPr>
          <a:xfrm>
            <a:off x="3194742" y="1652299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C7F88-9AE4-FB22-0BB8-D93A115429AB}"/>
              </a:ext>
            </a:extLst>
          </p:cNvPr>
          <p:cNvSpPr/>
          <p:nvPr/>
        </p:nvSpPr>
        <p:spPr>
          <a:xfrm>
            <a:off x="5702948" y="1423989"/>
            <a:ext cx="1879212" cy="3278897"/>
          </a:xfrm>
          <a:prstGeom prst="rect">
            <a:avLst/>
          </a:prstGeom>
          <a:solidFill>
            <a:srgbClr val="B2EAF0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Consumer Group</a:t>
            </a: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3F7E62-5FF2-5E2F-BC47-0F800C99AC80}"/>
              </a:ext>
            </a:extLst>
          </p:cNvPr>
          <p:cNvSpPr/>
          <p:nvPr/>
        </p:nvSpPr>
        <p:spPr>
          <a:xfrm>
            <a:off x="6029962" y="214023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34E08E-6B8F-4950-481A-CBE13D7DA7D7}"/>
              </a:ext>
            </a:extLst>
          </p:cNvPr>
          <p:cNvSpPr/>
          <p:nvPr/>
        </p:nvSpPr>
        <p:spPr>
          <a:xfrm>
            <a:off x="6029962" y="3063438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5A237-BD0E-EE76-3D5E-A95DF0E061C1}"/>
              </a:ext>
            </a:extLst>
          </p:cNvPr>
          <p:cNvSpPr/>
          <p:nvPr/>
        </p:nvSpPr>
        <p:spPr>
          <a:xfrm>
            <a:off x="3194742" y="2112144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E011EB-F54C-AC1E-51B1-449F97632295}"/>
              </a:ext>
            </a:extLst>
          </p:cNvPr>
          <p:cNvSpPr/>
          <p:nvPr/>
        </p:nvSpPr>
        <p:spPr>
          <a:xfrm>
            <a:off x="3194742" y="2565325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8B44E-1E38-C809-5954-70C9DD7CC5E9}"/>
              </a:ext>
            </a:extLst>
          </p:cNvPr>
          <p:cNvSpPr/>
          <p:nvPr/>
        </p:nvSpPr>
        <p:spPr>
          <a:xfrm>
            <a:off x="2888947" y="3210056"/>
            <a:ext cx="1879211" cy="1766072"/>
          </a:xfrm>
          <a:prstGeom prst="rect">
            <a:avLst/>
          </a:prstGeom>
          <a:solidFill>
            <a:srgbClr val="FCA0EB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2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4B776-33C4-D3AE-BC17-3EBECD33C014}"/>
              </a:ext>
            </a:extLst>
          </p:cNvPr>
          <p:cNvSpPr/>
          <p:nvPr/>
        </p:nvSpPr>
        <p:spPr>
          <a:xfrm>
            <a:off x="3194742" y="3624969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1DB7C-9280-C122-FBB3-4EB624FD2404}"/>
              </a:ext>
            </a:extLst>
          </p:cNvPr>
          <p:cNvSpPr/>
          <p:nvPr/>
        </p:nvSpPr>
        <p:spPr>
          <a:xfrm>
            <a:off x="3194742" y="4084814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7DCB-0432-901A-41ED-678FA6E21DA2}"/>
              </a:ext>
            </a:extLst>
          </p:cNvPr>
          <p:cNvSpPr/>
          <p:nvPr/>
        </p:nvSpPr>
        <p:spPr>
          <a:xfrm>
            <a:off x="3194742" y="4537995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AC8552-B4B1-9770-EC40-B60C2F558850}"/>
              </a:ext>
            </a:extLst>
          </p:cNvPr>
          <p:cNvCxnSpPr>
            <a:cxnSpLocks/>
          </p:cNvCxnSpPr>
          <p:nvPr/>
        </p:nvCxnSpPr>
        <p:spPr>
          <a:xfrm>
            <a:off x="4572474" y="1837184"/>
            <a:ext cx="1326160" cy="4489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2DA247-FD2F-02B9-D836-B0EEB861941D}"/>
              </a:ext>
            </a:extLst>
          </p:cNvPr>
          <p:cNvCxnSpPr>
            <a:cxnSpLocks/>
          </p:cNvCxnSpPr>
          <p:nvPr/>
        </p:nvCxnSpPr>
        <p:spPr>
          <a:xfrm>
            <a:off x="4572474" y="2710224"/>
            <a:ext cx="1326157" cy="1526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58DFC0-8B38-A64D-7788-09C293EAA6D8}"/>
              </a:ext>
            </a:extLst>
          </p:cNvPr>
          <p:cNvCxnSpPr>
            <a:cxnSpLocks/>
          </p:cNvCxnSpPr>
          <p:nvPr/>
        </p:nvCxnSpPr>
        <p:spPr>
          <a:xfrm flipV="1">
            <a:off x="4572474" y="2501549"/>
            <a:ext cx="1326157" cy="126165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573DE0-B22B-F627-BA28-FD8FF4C6F354}"/>
              </a:ext>
            </a:extLst>
          </p:cNvPr>
          <p:cNvCxnSpPr>
            <a:cxnSpLocks/>
          </p:cNvCxnSpPr>
          <p:nvPr/>
        </p:nvCxnSpPr>
        <p:spPr>
          <a:xfrm flipV="1">
            <a:off x="4572474" y="4384713"/>
            <a:ext cx="1326157" cy="3181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DEE558-7F2A-5F3C-AE5E-34DE863EBB9A}"/>
              </a:ext>
            </a:extLst>
          </p:cNvPr>
          <p:cNvSpPr/>
          <p:nvPr/>
        </p:nvSpPr>
        <p:spPr>
          <a:xfrm>
            <a:off x="6029962" y="404977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C13DF4-47BE-6A4D-BF96-074A71F3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692905" y="3789802"/>
            <a:ext cx="1359906" cy="1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199922" y="1030077"/>
            <a:ext cx="12391921" cy="496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8258300-2E0E-1106-1F73-BBDDA09C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55" y="1200838"/>
            <a:ext cx="5218924" cy="392016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A49C3A-2C78-202F-7450-EBE2A92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70"/>
            <a:ext cx="5155182" cy="3928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D047F-0C6C-3012-2FBF-DDFADD14F389}"/>
              </a:ext>
            </a:extLst>
          </p:cNvPr>
          <p:cNvSpPr txBox="1"/>
          <p:nvPr/>
        </p:nvSpPr>
        <p:spPr>
          <a:xfrm>
            <a:off x="1820813" y="5390920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4669C-9F04-8A39-56E7-A1CEE3322418}"/>
              </a:ext>
            </a:extLst>
          </p:cNvPr>
          <p:cNvSpPr txBox="1"/>
          <p:nvPr/>
        </p:nvSpPr>
        <p:spPr>
          <a:xfrm>
            <a:off x="8640254" y="53909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지속 연결</a:t>
            </a:r>
          </a:p>
        </p:txBody>
      </p:sp>
    </p:spTree>
    <p:extLst>
      <p:ext uri="{BB962C8B-B14F-4D97-AF65-F5344CB8AC3E}">
        <p14:creationId xmlns:p14="http://schemas.microsoft.com/office/powerpoint/2010/main" val="269246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275422" y="129594"/>
            <a:ext cx="11821099" cy="6728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C4A3F2-7D76-8A8F-3858-063BED4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889157" y="465903"/>
            <a:ext cx="1359906" cy="14037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F789F4-C1D7-DFE2-CCDD-2E08B6B95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4" b="90000" l="10000" r="90000">
                        <a14:foregroundMark x1="48600" y1="6944" x2="48600" y2="6944"/>
                      </a14:backgroundRemoval>
                    </a14:imgEffect>
                  </a14:imgLayer>
                </a14:imgProps>
              </a:ext>
            </a:extLst>
          </a:blip>
          <a:srcRect l="22816" t="2559" r="22859" b="10307"/>
          <a:stretch/>
        </p:blipFill>
        <p:spPr>
          <a:xfrm>
            <a:off x="6663151" y="236863"/>
            <a:ext cx="960344" cy="166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DC0EF-4115-FBC6-7083-94C3029B2967}"/>
              </a:ext>
            </a:extLst>
          </p:cNvPr>
          <p:cNvSpPr txBox="1"/>
          <p:nvPr/>
        </p:nvSpPr>
        <p:spPr>
          <a:xfrm>
            <a:off x="2723904" y="1999560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Client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B566-E1EE-780A-8F5D-6AE2838FC225}"/>
              </a:ext>
            </a:extLst>
          </p:cNvPr>
          <p:cNvSpPr txBox="1"/>
          <p:nvPr/>
        </p:nvSpPr>
        <p:spPr>
          <a:xfrm>
            <a:off x="6337436" y="1999560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Server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318D8-A134-FF19-74C0-C0AF23469B97}"/>
              </a:ext>
            </a:extLst>
          </p:cNvPr>
          <p:cNvSpPr txBox="1"/>
          <p:nvPr/>
        </p:nvSpPr>
        <p:spPr>
          <a:xfrm>
            <a:off x="2812039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9346A-FF1F-E785-C78F-281C5AA6E8FB}"/>
              </a:ext>
            </a:extLst>
          </p:cNvPr>
          <p:cNvSpPr txBox="1"/>
          <p:nvPr/>
        </p:nvSpPr>
        <p:spPr>
          <a:xfrm>
            <a:off x="6663151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EF61D-CDCA-539D-AB00-323E6A33F1B4}"/>
              </a:ext>
            </a:extLst>
          </p:cNvPr>
          <p:cNvSpPr txBox="1"/>
          <p:nvPr/>
        </p:nvSpPr>
        <p:spPr>
          <a:xfrm>
            <a:off x="2723904" y="446733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sent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F6191-CE96-E01D-B879-90B81F731E9E}"/>
              </a:ext>
            </a:extLst>
          </p:cNvPr>
          <p:cNvSpPr txBox="1"/>
          <p:nvPr/>
        </p:nvSpPr>
        <p:spPr>
          <a:xfrm>
            <a:off x="6687195" y="38073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Listen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107B4-D549-5254-4733-2C0D9CB3F892}"/>
              </a:ext>
            </a:extLst>
          </p:cNvPr>
          <p:cNvSpPr txBox="1"/>
          <p:nvPr/>
        </p:nvSpPr>
        <p:spPr>
          <a:xfrm>
            <a:off x="2520322" y="58460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D381B-564C-7488-F00E-E4F93B6804C0}"/>
              </a:ext>
            </a:extLst>
          </p:cNvPr>
          <p:cNvSpPr txBox="1"/>
          <p:nvPr/>
        </p:nvSpPr>
        <p:spPr>
          <a:xfrm>
            <a:off x="6183851" y="51967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received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B58F6-84A2-2FF2-253B-8598ED0AED76}"/>
              </a:ext>
            </a:extLst>
          </p:cNvPr>
          <p:cNvSpPr txBox="1"/>
          <p:nvPr/>
        </p:nvSpPr>
        <p:spPr>
          <a:xfrm>
            <a:off x="6353744" y="6376384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0A014B-21A8-5743-AA81-7723F96AF1F1}"/>
              </a:ext>
            </a:extLst>
          </p:cNvPr>
          <p:cNvCxnSpPr>
            <a:cxnSpLocks/>
          </p:cNvCxnSpPr>
          <p:nvPr/>
        </p:nvCxnSpPr>
        <p:spPr>
          <a:xfrm>
            <a:off x="4249063" y="4704522"/>
            <a:ext cx="1846937" cy="6922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82A606-6568-6460-E137-AF4FBD428498}"/>
              </a:ext>
            </a:extLst>
          </p:cNvPr>
          <p:cNvCxnSpPr>
            <a:cxnSpLocks/>
          </p:cNvCxnSpPr>
          <p:nvPr/>
        </p:nvCxnSpPr>
        <p:spPr>
          <a:xfrm flipH="1">
            <a:off x="4249063" y="5485248"/>
            <a:ext cx="1846937" cy="4528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A5F051-5BCF-6FCF-6606-8C355E871256}"/>
              </a:ext>
            </a:extLst>
          </p:cNvPr>
          <p:cNvCxnSpPr>
            <a:cxnSpLocks/>
          </p:cNvCxnSpPr>
          <p:nvPr/>
        </p:nvCxnSpPr>
        <p:spPr>
          <a:xfrm>
            <a:off x="4249063" y="6026546"/>
            <a:ext cx="1846937" cy="58067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59663D-DDFC-3087-5320-8323AD98C37D}"/>
              </a:ext>
            </a:extLst>
          </p:cNvPr>
          <p:cNvSpPr txBox="1"/>
          <p:nvPr/>
        </p:nvSpPr>
        <p:spPr>
          <a:xfrm>
            <a:off x="4823717" y="45504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C09BE-C480-8693-7CB5-67C41DE3C9C5}"/>
              </a:ext>
            </a:extLst>
          </p:cNvPr>
          <p:cNvSpPr txBox="1"/>
          <p:nvPr/>
        </p:nvSpPr>
        <p:spPr>
          <a:xfrm>
            <a:off x="4273044" y="529370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SYN+ACK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0E1D0-AA38-031F-00EC-6FA88B00D433}"/>
              </a:ext>
            </a:extLst>
          </p:cNvPr>
          <p:cNvSpPr txBox="1"/>
          <p:nvPr/>
        </p:nvSpPr>
        <p:spPr>
          <a:xfrm>
            <a:off x="4845921" y="593809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4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EC7212D6-A752-605B-8460-8CE5F506E422}"/>
              </a:ext>
            </a:extLst>
          </p:cNvPr>
          <p:cNvSpPr/>
          <p:nvPr/>
        </p:nvSpPr>
        <p:spPr>
          <a:xfrm>
            <a:off x="1955031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C533A-978B-51A1-7DBF-FB6B9C82B3DE}"/>
              </a:ext>
            </a:extLst>
          </p:cNvPr>
          <p:cNvSpPr txBox="1"/>
          <p:nvPr/>
        </p:nvSpPr>
        <p:spPr>
          <a:xfrm>
            <a:off x="1649504" y="681213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" name="내부 저장소 3">
            <a:extLst>
              <a:ext uri="{FF2B5EF4-FFF2-40B4-BE49-F238E27FC236}">
                <a16:creationId xmlns:a16="http://schemas.microsoft.com/office/drawing/2014/main" id="{40641D50-033C-376F-342F-3DB781D982C9}"/>
              </a:ext>
            </a:extLst>
          </p:cNvPr>
          <p:cNvSpPr/>
          <p:nvPr/>
        </p:nvSpPr>
        <p:spPr>
          <a:xfrm>
            <a:off x="5282125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E8A2A-BBD3-D502-6AB3-1F6470C8D4DC}"/>
              </a:ext>
            </a:extLst>
          </p:cNvPr>
          <p:cNvSpPr txBox="1"/>
          <p:nvPr/>
        </p:nvSpPr>
        <p:spPr>
          <a:xfrm>
            <a:off x="5124271" y="681213"/>
            <a:ext cx="17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IP Address Table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4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18719" y="5137151"/>
            <a:ext cx="6295922" cy="1553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90463-E88E-A698-9481-9D885A4E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1" y="837541"/>
            <a:ext cx="2506950" cy="176661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FCDE531-5A73-739E-43AC-E62D0994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141" b="26403"/>
          <a:stretch/>
        </p:blipFill>
        <p:spPr>
          <a:xfrm>
            <a:off x="3909292" y="1443209"/>
            <a:ext cx="7993392" cy="1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0" y="293501"/>
            <a:ext cx="14286867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0C875-C9A4-D148-8D1F-EEFE748E559E}"/>
              </a:ext>
            </a:extLst>
          </p:cNvPr>
          <p:cNvSpPr/>
          <p:nvPr/>
        </p:nvSpPr>
        <p:spPr>
          <a:xfrm>
            <a:off x="1024862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Protocol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Stack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E563D40A-968D-4B46-8F61-801428C3EBE6}"/>
              </a:ext>
            </a:extLst>
          </p:cNvPr>
          <p:cNvSpPr/>
          <p:nvPr/>
        </p:nvSpPr>
        <p:spPr>
          <a:xfrm>
            <a:off x="12320193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292DF-8D8E-764B-BF01-35494D966CFD}"/>
              </a:ext>
            </a:extLst>
          </p:cNvPr>
          <p:cNvSpPr/>
          <p:nvPr/>
        </p:nvSpPr>
        <p:spPr>
          <a:xfrm>
            <a:off x="11964081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1677317"/>
            <a:ext cx="7185458" cy="42828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66BF8D-7CF6-80D7-712A-CB68490F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37" y="1729647"/>
            <a:ext cx="3385058" cy="41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DFB40-39FA-A511-9E19-B46707DA801F}"/>
              </a:ext>
            </a:extLst>
          </p:cNvPr>
          <p:cNvSpPr/>
          <p:nvPr/>
        </p:nvSpPr>
        <p:spPr>
          <a:xfrm>
            <a:off x="2024643" y="3536415"/>
            <a:ext cx="7185458" cy="2341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980501"/>
            <a:ext cx="7185458" cy="224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3A1643-C88A-F9B9-3ED7-D0111F0D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21" y="3632973"/>
            <a:ext cx="4034444" cy="2147968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6CCB50C-7855-BE4F-06A2-86FE0C6E9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3536949" y="1459204"/>
            <a:ext cx="4086724" cy="14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/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1353104" y="3325656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688221" y="4486144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Client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2795544" y="3837538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3299010" y="4769629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2942898" y="4435366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1195553" y="1807778"/>
            <a:ext cx="1954716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The Nearest 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7B63B25-3AC0-6F4C-8A90-24BAEF378BDE}"/>
              </a:ext>
            </a:extLst>
          </p:cNvPr>
          <p:cNvSpPr/>
          <p:nvPr/>
        </p:nvSpPr>
        <p:spPr>
          <a:xfrm>
            <a:off x="3299010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1CCEF-49C7-CB46-97E6-F7396497247E}"/>
              </a:ext>
            </a:extLst>
          </p:cNvPr>
          <p:cNvSpPr/>
          <p:nvPr/>
        </p:nvSpPr>
        <p:spPr>
          <a:xfrm>
            <a:off x="3990068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Root Domain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173257-8DA9-2B47-BAF6-20D498D8F609}"/>
              </a:ext>
            </a:extLst>
          </p:cNvPr>
          <p:cNvSpPr/>
          <p:nvPr/>
        </p:nvSpPr>
        <p:spPr>
          <a:xfrm>
            <a:off x="6529132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com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D6E8DA-E296-6C46-A986-717A85203509}"/>
              </a:ext>
            </a:extLst>
          </p:cNvPr>
          <p:cNvSpPr/>
          <p:nvPr/>
        </p:nvSpPr>
        <p:spPr>
          <a:xfrm>
            <a:off x="899076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</a:t>
            </a:r>
            <a:r>
              <a:rPr kumimoji="1" lang="en-US" altLang="ko-Kore-KR" sz="2400" b="1" dirty="0" err="1">
                <a:solidFill>
                  <a:schemeClr val="tx1"/>
                </a:solidFill>
              </a:rPr>
              <a:t>naver</a:t>
            </a:r>
            <a:endParaRPr kumimoji="1" lang="en-US" altLang="ko-Kore-KR" sz="2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6A5254C3-1278-0841-AD01-BAC34D9C7623}"/>
              </a:ext>
            </a:extLst>
          </p:cNvPr>
          <p:cNvSpPr/>
          <p:nvPr/>
        </p:nvSpPr>
        <p:spPr>
          <a:xfrm>
            <a:off x="5821492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1B35063-6930-E147-95FE-61F896961C59}"/>
              </a:ext>
            </a:extLst>
          </p:cNvPr>
          <p:cNvSpPr/>
          <p:nvPr/>
        </p:nvSpPr>
        <p:spPr>
          <a:xfrm>
            <a:off x="832295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26CBFB-7C28-7049-9530-E11D7E0BB585}"/>
              </a:ext>
            </a:extLst>
          </p:cNvPr>
          <p:cNvSpPr/>
          <p:nvPr/>
        </p:nvSpPr>
        <p:spPr>
          <a:xfrm>
            <a:off x="1145018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www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F5251159-B7FE-B344-A6C2-C6A90B4440E2}"/>
              </a:ext>
            </a:extLst>
          </p:cNvPr>
          <p:cNvSpPr/>
          <p:nvPr/>
        </p:nvSpPr>
        <p:spPr>
          <a:xfrm>
            <a:off x="1078237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/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6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 l="-40000" r="-40000" b="-4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E7B391-357A-2544-810C-47DE62DDB197}"/>
              </a:ext>
            </a:extLst>
          </p:cNvPr>
          <p:cNvSpPr/>
          <p:nvPr/>
        </p:nvSpPr>
        <p:spPr>
          <a:xfrm>
            <a:off x="11030607" y="3973701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 err="1"/>
              <a:t>www.naver.com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948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795750" y="2046002"/>
            <a:ext cx="7436386" cy="31667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D1776-9210-B440-BB7D-92C87D36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67" y1="30600" x2="25556" y2="32800"/>
                        <a14:foregroundMark x1="71444" y1="17400" x2="82222" y2="20800"/>
                        <a14:foregroundMark x1="72556" y1="78600" x2="81667" y2="86200"/>
                        <a14:foregroundMark x1="21111" y1="75800" x2="27333" y2="8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5390" y="2046002"/>
            <a:ext cx="5700126" cy="31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7121E-43AF-5F4E-B6FC-AD62FDB8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44" y1="33916" x2="17778" y2="42504"/>
                        <a14:foregroundMark x1="17778" y1="42504" x2="17444" y2="55167"/>
                        <a14:foregroundMark x1="18444" y1="37409" x2="15111" y2="48472"/>
                        <a14:foregroundMark x1="15111" y1="48472" x2="16222" y2="58661"/>
                        <a14:foregroundMark x1="20333" y1="52547" x2="23222" y2="60990"/>
                        <a14:foregroundMark x1="23000" y1="72052" x2="28333" y2="82096"/>
                        <a14:foregroundMark x1="28333" y1="82096" x2="33778" y2="85153"/>
                        <a14:foregroundMark x1="26444" y1="75400" x2="65222" y2="66230"/>
                        <a14:foregroundMark x1="57111" y1="72344" x2="65778" y2="72635"/>
                        <a14:foregroundMark x1="54778" y1="64192" x2="65667" y2="60990"/>
                        <a14:foregroundMark x1="63556" y1="28530" x2="74667" y2="40466"/>
                        <a14:foregroundMark x1="52667" y1="26492" x2="53556" y2="43086"/>
                        <a14:foregroundMark x1="53556" y1="43086" x2="60222" y2="56477"/>
                        <a14:foregroundMark x1="60222" y1="56477" x2="61333" y2="57205"/>
                        <a14:foregroundMark x1="48889" y1="46288" x2="69444" y2="50073"/>
                        <a14:foregroundMark x1="59667" y1="52547" x2="83000" y2="45269"/>
                        <a14:foregroundMark x1="74889" y1="37700" x2="83000" y2="57787"/>
                        <a14:foregroundMark x1="83000" y1="57787" x2="86222" y2="47307"/>
                        <a14:foregroundMark x1="86222" y1="47307" x2="85667" y2="43959"/>
                        <a14:foregroundMark x1="84667" y1="40466" x2="84333" y2="66230"/>
                        <a14:foregroundMark x1="85889" y1="41194" x2="86444" y2="56623"/>
                        <a14:foregroundMark x1="86111" y1="42213" x2="85889" y2="47307"/>
                        <a14:foregroundMark x1="86222" y1="44687" x2="86444" y2="63173"/>
                        <a14:foregroundMark x1="36556" y1="64192" x2="36556" y2="72052"/>
                        <a14:foregroundMark x1="37667" y1="72780" x2="40778" y2="85444"/>
                        <a14:foregroundMark x1="39000" y1="85007" x2="38111" y2="81223"/>
                        <a14:foregroundMark x1="34222" y1="80204" x2="63000" y2="69723"/>
                        <a14:foregroundMark x1="63000" y1="69723" x2="71778" y2="69869"/>
                        <a14:foregroundMark x1="71778" y1="69869" x2="73111" y2="69578"/>
                        <a14:foregroundMark x1="28778" y1="56332" x2="38000" y2="45124"/>
                        <a14:foregroundMark x1="38000" y1="45124" x2="51111" y2="37409"/>
                        <a14:foregroundMark x1="29333" y1="37409" x2="29222" y2="49345"/>
                        <a14:foregroundMark x1="30333" y1="33333" x2="30111" y2="45269"/>
                        <a14:foregroundMark x1="30111" y1="45269" x2="30111" y2="45269"/>
                        <a14:foregroundMark x1="24333" y1="47598" x2="37333" y2="47598"/>
                        <a14:foregroundMark x1="37333" y1="47598" x2="65222" y2="40029"/>
                        <a14:foregroundMark x1="65222" y1="40029" x2="69444" y2="36390"/>
                        <a14:foregroundMark x1="66444" y1="36099" x2="57000" y2="36972"/>
                        <a14:foregroundMark x1="62556" y1="30131" x2="62333" y2="49345"/>
                        <a14:foregroundMark x1="23778" y1="53566" x2="45333" y2="78311"/>
                        <a14:foregroundMark x1="45333" y1="78311" x2="48111" y2="79913"/>
                        <a14:foregroundMark x1="14889" y1="35371" x2="14889" y2="41485"/>
                        <a14:foregroundMark x1="12778" y1="40175" x2="14111" y2="34207"/>
                        <a14:foregroundMark x1="15889" y1="31587" x2="15889" y2="38137"/>
                        <a14:foregroundMark x1="15667" y1="43231" x2="24556" y2="73362"/>
                        <a14:foregroundMark x1="24556" y1="73362" x2="24556" y2="73362"/>
                        <a14:foregroundMark x1="17222" y1="73654" x2="40778" y2="62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821" y="380617"/>
            <a:ext cx="2184907" cy="16653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A37855-780D-E142-8F9A-4ACA8ABC509F}"/>
              </a:ext>
            </a:extLst>
          </p:cNvPr>
          <p:cNvCxnSpPr>
            <a:cxnSpLocks/>
          </p:cNvCxnSpPr>
          <p:nvPr/>
        </p:nvCxnSpPr>
        <p:spPr>
          <a:xfrm>
            <a:off x="4307596" y="3243780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7658F-07C3-7247-97F1-CD1B745525E8}"/>
              </a:ext>
            </a:extLst>
          </p:cNvPr>
          <p:cNvCxnSpPr>
            <a:cxnSpLocks/>
          </p:cNvCxnSpPr>
          <p:nvPr/>
        </p:nvCxnSpPr>
        <p:spPr>
          <a:xfrm>
            <a:off x="5838940" y="4169196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2375BC-48D0-2442-8EE9-345ED6830F8D}"/>
              </a:ext>
            </a:extLst>
          </p:cNvPr>
          <p:cNvCxnSpPr>
            <a:cxnSpLocks/>
          </p:cNvCxnSpPr>
          <p:nvPr/>
        </p:nvCxnSpPr>
        <p:spPr>
          <a:xfrm flipV="1">
            <a:off x="4417764" y="410218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5CBDA3-EE46-1C45-87FE-4D0A6A9DBB73}"/>
              </a:ext>
            </a:extLst>
          </p:cNvPr>
          <p:cNvCxnSpPr>
            <a:cxnSpLocks/>
          </p:cNvCxnSpPr>
          <p:nvPr/>
        </p:nvCxnSpPr>
        <p:spPr>
          <a:xfrm flipV="1">
            <a:off x="6048261" y="283524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87287" y="520814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635969-49CF-C646-BBEA-4384D8493CD8}"/>
              </a:ext>
            </a:extLst>
          </p:cNvPr>
          <p:cNvGrpSpPr/>
          <p:nvPr/>
        </p:nvGrpSpPr>
        <p:grpSpPr>
          <a:xfrm>
            <a:off x="233050" y="4294410"/>
            <a:ext cx="3596090" cy="1918696"/>
            <a:chOff x="2595390" y="2046002"/>
            <a:chExt cx="5700126" cy="31667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A33FFB-C952-2845-AF18-97302C58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FC63AF4-6E77-E149-A53A-F75F4C80A0AA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348B6D-A4CF-BD4B-9EEB-BF116E973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F241813-3F06-D741-A810-87C9F8D81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7559ECB-6134-DA49-97DB-D2F0DC7E0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C1E79-DC4B-1146-9B0B-BA57A5CF7F5B}"/>
              </a:ext>
            </a:extLst>
          </p:cNvPr>
          <p:cNvGrpSpPr/>
          <p:nvPr/>
        </p:nvGrpSpPr>
        <p:grpSpPr>
          <a:xfrm>
            <a:off x="301854" y="593410"/>
            <a:ext cx="3596090" cy="1918696"/>
            <a:chOff x="2595390" y="2046002"/>
            <a:chExt cx="5700126" cy="31667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D66B01-B571-FD44-B888-FAC13C80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1711418-A820-9943-BE73-3D0072EFA222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F493FA-4D41-D449-8E40-FF3E024F13B7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F96B5EA-71AE-F944-A05F-B91AABE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66DB46-10A5-9F46-83E6-1342CEC1F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7C1207-102A-D043-A1CD-ABB0D47C53E1}"/>
              </a:ext>
            </a:extLst>
          </p:cNvPr>
          <p:cNvGrpSpPr/>
          <p:nvPr/>
        </p:nvGrpSpPr>
        <p:grpSpPr>
          <a:xfrm>
            <a:off x="8091989" y="4176707"/>
            <a:ext cx="3596090" cy="1918696"/>
            <a:chOff x="2595390" y="2046002"/>
            <a:chExt cx="5700126" cy="316673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5DB0C-F570-8A40-9D31-03EA45A1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F697C4-5E9E-FF4F-97A8-F964EA8C31F9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03C2F83-6BF7-324F-B938-262937A27029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B6D8772-C67C-4C4F-80BB-F7D66BD334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C9BB7E-7EA2-4B4F-ADE3-2E8467CA0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CF8C43-AE21-9343-B7B4-FB9DF781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373" y="1884855"/>
            <a:ext cx="3251200" cy="3251200"/>
          </a:xfrm>
          <a:prstGeom prst="rect">
            <a:avLst/>
          </a:prstGeom>
        </p:spPr>
      </p:pic>
      <p:sp>
        <p:nvSpPr>
          <p:cNvPr id="31" name="왼쪽/오른쪽 화살표[L] 30">
            <a:extLst>
              <a:ext uri="{FF2B5EF4-FFF2-40B4-BE49-F238E27FC236}">
                <a16:creationId xmlns:a16="http://schemas.microsoft.com/office/drawing/2014/main" id="{85A3291F-C1CC-A744-A394-C8F4148319F5}"/>
              </a:ext>
            </a:extLst>
          </p:cNvPr>
          <p:cNvSpPr/>
          <p:nvPr/>
        </p:nvSpPr>
        <p:spPr>
          <a:xfrm rot="19741805">
            <a:off x="3654393" y="423112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왼쪽/오른쪽 화살표[L] 31">
            <a:extLst>
              <a:ext uri="{FF2B5EF4-FFF2-40B4-BE49-F238E27FC236}">
                <a16:creationId xmlns:a16="http://schemas.microsoft.com/office/drawing/2014/main" id="{A8919A49-0A24-3944-856A-D92A9667D1CA}"/>
              </a:ext>
            </a:extLst>
          </p:cNvPr>
          <p:cNvSpPr/>
          <p:nvPr/>
        </p:nvSpPr>
        <p:spPr>
          <a:xfrm rot="2205285">
            <a:off x="7035937" y="401705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121DEA53-A973-B346-B88F-C6D27F8730C0}"/>
              </a:ext>
            </a:extLst>
          </p:cNvPr>
          <p:cNvSpPr/>
          <p:nvPr/>
        </p:nvSpPr>
        <p:spPr>
          <a:xfrm rot="2205285">
            <a:off x="3559922" y="2196256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0EFF0D-25EC-7C49-9981-FE9D7BF6DA9C}"/>
              </a:ext>
            </a:extLst>
          </p:cNvPr>
          <p:cNvGrpSpPr/>
          <p:nvPr/>
        </p:nvGrpSpPr>
        <p:grpSpPr>
          <a:xfrm>
            <a:off x="8024002" y="649394"/>
            <a:ext cx="3596090" cy="1918696"/>
            <a:chOff x="2595390" y="2046002"/>
            <a:chExt cx="5700126" cy="316673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6DAC726-B4F3-A041-B12E-CF0FBC45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243786-B90F-B847-A45F-C9245E20AD84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766D3CC-22CD-684F-B1E7-3DEBCF56BEEF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7198E22-A635-2740-A60D-705B79884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63FDCB0-95D2-CC41-9F73-D862D1A74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F792AE18-B501-E643-A918-577CA6DAB39D}"/>
              </a:ext>
            </a:extLst>
          </p:cNvPr>
          <p:cNvSpPr/>
          <p:nvPr/>
        </p:nvSpPr>
        <p:spPr>
          <a:xfrm rot="19741805">
            <a:off x="7124706" y="2336223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5A35C-BDE0-5540-A4B3-55BA625F8266}"/>
              </a:ext>
            </a:extLst>
          </p:cNvPr>
          <p:cNvSpPr/>
          <p:nvPr/>
        </p:nvSpPr>
        <p:spPr>
          <a:xfrm>
            <a:off x="187287" y="309352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4440A-7CFD-3747-A141-6F6A0F76E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5182716" y="4417764"/>
            <a:ext cx="1626719" cy="1679194"/>
          </a:xfrm>
          <a:prstGeom prst="rect">
            <a:avLst/>
          </a:prstGeom>
        </p:spPr>
      </p:pic>
      <p:pic>
        <p:nvPicPr>
          <p:cNvPr id="7" name="그림 6" descr="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5D1265B1-F305-E144-8B58-89486CA0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370">
                        <a14:foregroundMark x1="27826" y1="32391" x2="28261" y2="58913"/>
                        <a14:foregroundMark x1="28261" y1="58913" x2="28913" y2="60543"/>
                        <a14:foregroundMark x1="11304" y1="62826" x2="49239" y2="63370"/>
                        <a14:foregroundMark x1="13152" y1="70109" x2="50543" y2="70326"/>
                        <a14:foregroundMark x1="19022" y1="49457" x2="55761" y2="49674"/>
                        <a14:foregroundMark x1="91848" y1="57174" x2="93370" y2="66196"/>
                        <a14:foregroundMark x1="27609" y1="43478" x2="78696" y2="55652"/>
                        <a14:foregroundMark x1="29348" y1="33913" x2="73478" y2="42500"/>
                        <a14:foregroundMark x1="73478" y1="42500" x2="80978" y2="46087"/>
                      </a14:backgroundRemoval>
                    </a14:imgEffect>
                  </a14:imgLayer>
                </a14:imgProps>
              </a:ext>
            </a:extLst>
          </a:blip>
          <a:srcRect l="5911" t="26984" r="4032" b="21180"/>
          <a:stretch/>
        </p:blipFill>
        <p:spPr>
          <a:xfrm>
            <a:off x="5182716" y="2583714"/>
            <a:ext cx="1801949" cy="1037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F0B819-F2AF-5447-BF86-CED87D187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1602234" y="2203374"/>
            <a:ext cx="1626719" cy="16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DA73B-AB9E-9B44-A803-66888FB9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3552220" y="385591"/>
            <a:ext cx="1626719" cy="167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AD7B19-261C-3E4A-84AB-BE4089BB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6526774" y="385591"/>
            <a:ext cx="1626719" cy="16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07584-5FD8-D045-8C3B-F75A3669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8223371" y="2203374"/>
            <a:ext cx="1626719" cy="1679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29997-3E42-B64D-8D73-1CF6CECF7422}"/>
              </a:ext>
            </a:extLst>
          </p:cNvPr>
          <p:cNvSpPr txBox="1"/>
          <p:nvPr/>
        </p:nvSpPr>
        <p:spPr>
          <a:xfrm>
            <a:off x="6809435" y="50726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8AED3-9E76-E542-936C-3250B1AFDCB3}"/>
              </a:ext>
            </a:extLst>
          </p:cNvPr>
          <p:cNvSpPr txBox="1"/>
          <p:nvPr/>
        </p:nvSpPr>
        <p:spPr>
          <a:xfrm>
            <a:off x="3239970" y="29354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68E-09C5-8E48-BCB5-CEFCDA0FEBE3}"/>
              </a:ext>
            </a:extLst>
          </p:cNvPr>
          <p:cNvSpPr txBox="1"/>
          <p:nvPr/>
        </p:nvSpPr>
        <p:spPr>
          <a:xfrm>
            <a:off x="5200972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6ADB0-15DA-824B-8DEC-3F5FC2F15173}"/>
              </a:ext>
            </a:extLst>
          </p:cNvPr>
          <p:cNvSpPr txBox="1"/>
          <p:nvPr/>
        </p:nvSpPr>
        <p:spPr>
          <a:xfrm>
            <a:off x="8076374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7E1C3-4E24-184B-A781-A94B5CD296D9}"/>
              </a:ext>
            </a:extLst>
          </p:cNvPr>
          <p:cNvSpPr txBox="1"/>
          <p:nvPr/>
        </p:nvSpPr>
        <p:spPr>
          <a:xfrm>
            <a:off x="9839073" y="2935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F782F20-6376-BF4F-9A7F-4AF5EAC646E1}"/>
              </a:ext>
            </a:extLst>
          </p:cNvPr>
          <p:cNvCxnSpPr>
            <a:cxnSpLocks/>
          </p:cNvCxnSpPr>
          <p:nvPr/>
        </p:nvCxnSpPr>
        <p:spPr>
          <a:xfrm>
            <a:off x="6083690" y="3701667"/>
            <a:ext cx="96773" cy="8813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0A05F69-F477-BC48-B8FB-47F16219C240}"/>
              </a:ext>
            </a:extLst>
          </p:cNvPr>
          <p:cNvCxnSpPr>
            <a:cxnSpLocks/>
          </p:cNvCxnSpPr>
          <p:nvPr/>
        </p:nvCxnSpPr>
        <p:spPr>
          <a:xfrm>
            <a:off x="5056742" y="1843199"/>
            <a:ext cx="396608" cy="75678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F4C50E6-A229-B54F-B609-08B0C8545C92}"/>
              </a:ext>
            </a:extLst>
          </p:cNvPr>
          <p:cNvCxnSpPr>
            <a:cxnSpLocks/>
          </p:cNvCxnSpPr>
          <p:nvPr/>
        </p:nvCxnSpPr>
        <p:spPr>
          <a:xfrm flipH="1">
            <a:off x="6521986" y="1843199"/>
            <a:ext cx="462679" cy="7347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D872EC-83FA-CA4D-8137-6F829CD73E6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940627" y="3042971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DFE1E29-C8D2-5949-A53A-E88954AE7CE8}"/>
              </a:ext>
            </a:extLst>
          </p:cNvPr>
          <p:cNvCxnSpPr>
            <a:cxnSpLocks/>
          </p:cNvCxnSpPr>
          <p:nvPr/>
        </p:nvCxnSpPr>
        <p:spPr>
          <a:xfrm flipH="1">
            <a:off x="3833870" y="3109072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188667-E41D-8948-BBAF-82BDE7B06664}"/>
              </a:ext>
            </a:extLst>
          </p:cNvPr>
          <p:cNvSpPr txBox="1"/>
          <p:nvPr/>
        </p:nvSpPr>
        <p:spPr>
          <a:xfrm>
            <a:off x="5762833" y="2759153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HUB</a:t>
            </a:r>
            <a:endParaRPr kumimoji="1" lang="ko-Kore-KR" altLang="en-US" sz="2000" b="1" dirty="0"/>
          </a:p>
        </p:txBody>
      </p:sp>
      <p:pic>
        <p:nvPicPr>
          <p:cNvPr id="34" name="그래픽 33" descr="봉투 단색으로 채워진">
            <a:extLst>
              <a:ext uri="{FF2B5EF4-FFF2-40B4-BE49-F238E27FC236}">
                <a16:creationId xmlns:a16="http://schemas.microsoft.com/office/drawing/2014/main" id="{2669168D-02CB-7843-A026-593696908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419" y="3801833"/>
            <a:ext cx="781184" cy="781184"/>
          </a:xfrm>
          <a:prstGeom prst="rect">
            <a:avLst/>
          </a:prstGeom>
        </p:spPr>
      </p:pic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B3342706-1836-E340-8CFE-373831BC9084}"/>
              </a:ext>
            </a:extLst>
          </p:cNvPr>
          <p:cNvSpPr/>
          <p:nvPr/>
        </p:nvSpPr>
        <p:spPr>
          <a:xfrm rot="21139083">
            <a:off x="5914388" y="3826317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985FDD97-378B-3444-A355-015312CC6CBD}"/>
              </a:ext>
            </a:extLst>
          </p:cNvPr>
          <p:cNvSpPr/>
          <p:nvPr/>
        </p:nvSpPr>
        <p:spPr>
          <a:xfrm rot="16200000">
            <a:off x="4733112" y="2584043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위쪽 화살표[U] 38">
            <a:extLst>
              <a:ext uri="{FF2B5EF4-FFF2-40B4-BE49-F238E27FC236}">
                <a16:creationId xmlns:a16="http://schemas.microsoft.com/office/drawing/2014/main" id="{F13C4800-B921-3F4E-A942-671280DE3C71}"/>
              </a:ext>
            </a:extLst>
          </p:cNvPr>
          <p:cNvSpPr/>
          <p:nvPr/>
        </p:nvSpPr>
        <p:spPr>
          <a:xfrm rot="19683556">
            <a:off x="5007461" y="2119779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위쪽 화살표[U] 39">
            <a:extLst>
              <a:ext uri="{FF2B5EF4-FFF2-40B4-BE49-F238E27FC236}">
                <a16:creationId xmlns:a16="http://schemas.microsoft.com/office/drawing/2014/main" id="{0B80B937-7049-2947-8538-CF1225C10067}"/>
              </a:ext>
            </a:extLst>
          </p:cNvPr>
          <p:cNvSpPr/>
          <p:nvPr/>
        </p:nvSpPr>
        <p:spPr>
          <a:xfrm rot="1953865">
            <a:off x="6790286" y="1976116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위쪽 화살표[U] 40">
            <a:extLst>
              <a:ext uri="{FF2B5EF4-FFF2-40B4-BE49-F238E27FC236}">
                <a16:creationId xmlns:a16="http://schemas.microsoft.com/office/drawing/2014/main" id="{C73DAD96-0BE5-4B40-A4E5-8EA8A8C44C1E}"/>
              </a:ext>
            </a:extLst>
          </p:cNvPr>
          <p:cNvSpPr/>
          <p:nvPr/>
        </p:nvSpPr>
        <p:spPr>
          <a:xfrm rot="5206874">
            <a:off x="7238929" y="2597054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3" name="그래픽 42" descr="봉투 열기 단색으로 채워진">
            <a:extLst>
              <a:ext uri="{FF2B5EF4-FFF2-40B4-BE49-F238E27FC236}">
                <a16:creationId xmlns:a16="http://schemas.microsoft.com/office/drawing/2014/main" id="{F5072BB0-F784-C24A-A959-CE3316F90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143" y="2413306"/>
            <a:ext cx="648219" cy="648219"/>
          </a:xfrm>
          <a:prstGeom prst="rect">
            <a:avLst/>
          </a:prstGeom>
        </p:spPr>
      </p:pic>
      <p:pic>
        <p:nvPicPr>
          <p:cNvPr id="45" name="그래픽 44" descr="받은 편지함 교차 단색으로 채워진">
            <a:extLst>
              <a:ext uri="{FF2B5EF4-FFF2-40B4-BE49-F238E27FC236}">
                <a16:creationId xmlns:a16="http://schemas.microsoft.com/office/drawing/2014/main" id="{0DEC46EC-4427-624F-B78D-1BC6994FF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4589" y="1858987"/>
            <a:ext cx="607989" cy="607989"/>
          </a:xfrm>
          <a:prstGeom prst="rect">
            <a:avLst/>
          </a:prstGeom>
        </p:spPr>
      </p:pic>
      <p:pic>
        <p:nvPicPr>
          <p:cNvPr id="46" name="그래픽 45" descr="받은 편지함 교차 단색으로 채워진">
            <a:extLst>
              <a:ext uri="{FF2B5EF4-FFF2-40B4-BE49-F238E27FC236}">
                <a16:creationId xmlns:a16="http://schemas.microsoft.com/office/drawing/2014/main" id="{E7A35549-DA22-E447-8951-6F0ED93F3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5268" y="1858987"/>
            <a:ext cx="607989" cy="607989"/>
          </a:xfrm>
          <a:prstGeom prst="rect">
            <a:avLst/>
          </a:prstGeom>
        </p:spPr>
      </p:pic>
      <p:pic>
        <p:nvPicPr>
          <p:cNvPr id="47" name="그래픽 46" descr="받은 편지함 교차 단색으로 채워진">
            <a:extLst>
              <a:ext uri="{FF2B5EF4-FFF2-40B4-BE49-F238E27FC236}">
                <a16:creationId xmlns:a16="http://schemas.microsoft.com/office/drawing/2014/main" id="{DC3373E9-BA99-9F46-BAD9-D86954EE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0642" y="2402326"/>
            <a:ext cx="607989" cy="6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D895BC-008E-BA4A-AFE5-B77D0A1A816A}"/>
              </a:ext>
            </a:extLst>
          </p:cNvPr>
          <p:cNvSpPr/>
          <p:nvPr/>
        </p:nvSpPr>
        <p:spPr>
          <a:xfrm>
            <a:off x="1299990" y="1076639"/>
            <a:ext cx="10042924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E10E559-96E0-8240-AD95-0F729273EAD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36369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09C0E09-BF69-5B46-A46A-9095184664D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E708194-77AE-CB45-84B6-4AD2E924305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4DCFA73-6242-9042-91F7-64C64705AF5D}"/>
              </a:ext>
            </a:extLst>
          </p:cNvPr>
          <p:cNvCxnSpPr>
            <a:cxnSpLocks/>
          </p:cNvCxnSpPr>
          <p:nvPr/>
        </p:nvCxnSpPr>
        <p:spPr>
          <a:xfrm>
            <a:off x="2133023" y="2216627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1152510-BA0D-DE4A-856C-20240DC7EC00}"/>
              </a:ext>
            </a:extLst>
          </p:cNvPr>
          <p:cNvCxnSpPr>
            <a:cxnSpLocks/>
          </p:cNvCxnSpPr>
          <p:nvPr/>
        </p:nvCxnSpPr>
        <p:spPr>
          <a:xfrm flipH="1">
            <a:off x="3351509" y="2208004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D02BDFC-5229-544A-AE2B-45C10BD1DA76}"/>
              </a:ext>
            </a:extLst>
          </p:cNvPr>
          <p:cNvCxnSpPr>
            <a:cxnSpLocks/>
          </p:cNvCxnSpPr>
          <p:nvPr/>
        </p:nvCxnSpPr>
        <p:spPr>
          <a:xfrm>
            <a:off x="3260452" y="2208004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0532B2-7608-8D4E-8396-F0DEE6278FFF}"/>
              </a:ext>
            </a:extLst>
          </p:cNvPr>
          <p:cNvGrpSpPr/>
          <p:nvPr/>
        </p:nvGrpSpPr>
        <p:grpSpPr>
          <a:xfrm>
            <a:off x="8300490" y="2726934"/>
            <a:ext cx="1801949" cy="1037201"/>
            <a:chOff x="5182716" y="2583714"/>
            <a:chExt cx="1801949" cy="1037201"/>
          </a:xfrm>
        </p:grpSpPr>
        <p:pic>
          <p:nvPicPr>
            <p:cNvPr id="42" name="그림 41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50A575E2-F4DF-3645-8A14-1BE256D64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50CBC0-4A70-DC4A-86B6-883F0842E2CB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986325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372B63D-E03D-1940-AB45-DCB03E7D2377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7982979" y="2205610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196987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004209E-AC2F-5045-BE16-6D25234321FC}"/>
              </a:ext>
            </a:extLst>
          </p:cNvPr>
          <p:cNvCxnSpPr>
            <a:cxnSpLocks/>
          </p:cNvCxnSpPr>
          <p:nvPr/>
        </p:nvCxnSpPr>
        <p:spPr>
          <a:xfrm>
            <a:off x="9110408" y="2196987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DFDC9BE-B0B2-9B4C-BAAE-05120FA26C10}"/>
              </a:ext>
            </a:extLst>
          </p:cNvPr>
          <p:cNvCxnSpPr>
            <a:cxnSpLocks/>
          </p:cNvCxnSpPr>
          <p:nvPr/>
        </p:nvCxnSpPr>
        <p:spPr>
          <a:xfrm flipH="1" flipV="1">
            <a:off x="4082669" y="3245534"/>
            <a:ext cx="4353428" cy="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위쪽 화살표[U] 58">
            <a:extLst>
              <a:ext uri="{FF2B5EF4-FFF2-40B4-BE49-F238E27FC236}">
                <a16:creationId xmlns:a16="http://schemas.microsoft.com/office/drawing/2014/main" id="{B3EF7AFD-1383-D940-88DD-C98804595038}"/>
              </a:ext>
            </a:extLst>
          </p:cNvPr>
          <p:cNvSpPr/>
          <p:nvPr/>
        </p:nvSpPr>
        <p:spPr>
          <a:xfrm rot="20878365">
            <a:off x="3500809" y="3740966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2EA103-0E7C-B149-B3E5-2A861066CC2D}"/>
              </a:ext>
            </a:extLst>
          </p:cNvPr>
          <p:cNvGrpSpPr/>
          <p:nvPr/>
        </p:nvGrpSpPr>
        <p:grpSpPr>
          <a:xfrm>
            <a:off x="1684982" y="3567216"/>
            <a:ext cx="535680" cy="403730"/>
            <a:chOff x="936434" y="3573840"/>
            <a:chExt cx="914400" cy="674374"/>
          </a:xfrm>
        </p:grpSpPr>
        <p:sp>
          <p:nvSpPr>
            <p:cNvPr id="60" name="타원형 설명선[O] 59">
              <a:extLst>
                <a:ext uri="{FF2B5EF4-FFF2-40B4-BE49-F238E27FC236}">
                  <a16:creationId xmlns:a16="http://schemas.microsoft.com/office/drawing/2014/main" id="{7064FEBE-B36F-484D-9DA2-BDD28BB552FC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EB2DF6-88F2-A846-A117-DED1089CB56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4F94D67-7AD0-9046-9757-51B34BE03FCF}"/>
              </a:ext>
            </a:extLst>
          </p:cNvPr>
          <p:cNvGrpSpPr/>
          <p:nvPr/>
        </p:nvGrpSpPr>
        <p:grpSpPr>
          <a:xfrm>
            <a:off x="4857824" y="3775050"/>
            <a:ext cx="535680" cy="403730"/>
            <a:chOff x="936434" y="3573840"/>
            <a:chExt cx="914400" cy="674374"/>
          </a:xfrm>
        </p:grpSpPr>
        <p:sp>
          <p:nvSpPr>
            <p:cNvPr id="64" name="타원형 설명선[O] 63">
              <a:extLst>
                <a:ext uri="{FF2B5EF4-FFF2-40B4-BE49-F238E27FC236}">
                  <a16:creationId xmlns:a16="http://schemas.microsoft.com/office/drawing/2014/main" id="{07D2A227-1B59-CC45-922E-539577AE34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C04A7F-F57C-944E-895E-36B5F65554DD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2B9A41B-E9AF-EF42-BE06-E9950BB9EAB3}"/>
              </a:ext>
            </a:extLst>
          </p:cNvPr>
          <p:cNvGrpSpPr/>
          <p:nvPr/>
        </p:nvGrpSpPr>
        <p:grpSpPr>
          <a:xfrm>
            <a:off x="4875386" y="872245"/>
            <a:ext cx="535680" cy="403730"/>
            <a:chOff x="936434" y="3573840"/>
            <a:chExt cx="914400" cy="674374"/>
          </a:xfrm>
        </p:grpSpPr>
        <p:sp>
          <p:nvSpPr>
            <p:cNvPr id="67" name="타원형 설명선[O] 66">
              <a:extLst>
                <a:ext uri="{FF2B5EF4-FFF2-40B4-BE49-F238E27FC236}">
                  <a16:creationId xmlns:a16="http://schemas.microsoft.com/office/drawing/2014/main" id="{39C9F88F-0A5B-AD47-AB53-292C1230B3C5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B95887-F9DA-1844-A315-8FCBC412E54B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20501F-F01E-FA48-8659-778B71095033}"/>
              </a:ext>
            </a:extLst>
          </p:cNvPr>
          <p:cNvGrpSpPr/>
          <p:nvPr/>
        </p:nvGrpSpPr>
        <p:grpSpPr>
          <a:xfrm>
            <a:off x="3476244" y="872245"/>
            <a:ext cx="535680" cy="403730"/>
            <a:chOff x="936434" y="3573840"/>
            <a:chExt cx="914400" cy="674374"/>
          </a:xfrm>
        </p:grpSpPr>
        <p:sp>
          <p:nvSpPr>
            <p:cNvPr id="71" name="타원형 설명선[O] 70">
              <a:extLst>
                <a:ext uri="{FF2B5EF4-FFF2-40B4-BE49-F238E27FC236}">
                  <a16:creationId xmlns:a16="http://schemas.microsoft.com/office/drawing/2014/main" id="{C9C19C59-7282-E74C-BD79-6D8528CC96E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E9C39D6-3A5F-AE4C-A07C-434612F75FE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3EC043-425B-A74A-ABBC-51950434FD22}"/>
              </a:ext>
            </a:extLst>
          </p:cNvPr>
          <p:cNvGrpSpPr/>
          <p:nvPr/>
        </p:nvGrpSpPr>
        <p:grpSpPr>
          <a:xfrm>
            <a:off x="2015461" y="915927"/>
            <a:ext cx="535680" cy="403730"/>
            <a:chOff x="936433" y="3573840"/>
            <a:chExt cx="914399" cy="674374"/>
          </a:xfrm>
        </p:grpSpPr>
        <p:sp>
          <p:nvSpPr>
            <p:cNvPr id="82" name="타원형 설명선[O] 81">
              <a:extLst>
                <a:ext uri="{FF2B5EF4-FFF2-40B4-BE49-F238E27FC236}">
                  <a16:creationId xmlns:a16="http://schemas.microsoft.com/office/drawing/2014/main" id="{E2FB0D74-5DA9-ED4E-BD12-756450F44591}"/>
                </a:ext>
              </a:extLst>
            </p:cNvPr>
            <p:cNvSpPr/>
            <p:nvPr/>
          </p:nvSpPr>
          <p:spPr>
            <a:xfrm>
              <a:off x="936433" y="3635566"/>
              <a:ext cx="914399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5977B8-EAAF-FB44-A224-D606A689270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AF1F6B-2F62-5B45-9AB7-29CD6FD87BE9}"/>
              </a:ext>
            </a:extLst>
          </p:cNvPr>
          <p:cNvGrpSpPr/>
          <p:nvPr/>
        </p:nvGrpSpPr>
        <p:grpSpPr>
          <a:xfrm>
            <a:off x="10791339" y="1081570"/>
            <a:ext cx="535680" cy="403730"/>
            <a:chOff x="936434" y="3573840"/>
            <a:chExt cx="914400" cy="674374"/>
          </a:xfrm>
        </p:grpSpPr>
        <p:sp>
          <p:nvSpPr>
            <p:cNvPr id="85" name="타원형 설명선[O] 84">
              <a:extLst>
                <a:ext uri="{FF2B5EF4-FFF2-40B4-BE49-F238E27FC236}">
                  <a16:creationId xmlns:a16="http://schemas.microsoft.com/office/drawing/2014/main" id="{A9C45893-2B80-0549-AEF6-71E7E3B211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7C1D3A5-263A-6D47-AED2-87215FEFA12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1D3B3B2-1C51-3A40-A2A3-0311621059EF}"/>
              </a:ext>
            </a:extLst>
          </p:cNvPr>
          <p:cNvGrpSpPr/>
          <p:nvPr/>
        </p:nvGrpSpPr>
        <p:grpSpPr>
          <a:xfrm>
            <a:off x="9404154" y="959544"/>
            <a:ext cx="535680" cy="403730"/>
            <a:chOff x="936434" y="3573840"/>
            <a:chExt cx="914400" cy="674374"/>
          </a:xfrm>
        </p:grpSpPr>
        <p:sp>
          <p:nvSpPr>
            <p:cNvPr id="88" name="타원형 설명선[O] 87">
              <a:extLst>
                <a:ext uri="{FF2B5EF4-FFF2-40B4-BE49-F238E27FC236}">
                  <a16:creationId xmlns:a16="http://schemas.microsoft.com/office/drawing/2014/main" id="{34F800A1-30CF-454C-8ECA-2614A5314C0E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3473978-1909-F549-A609-51ECF52097A3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6273FA-E390-CE45-8900-AB19D39E5625}"/>
              </a:ext>
            </a:extLst>
          </p:cNvPr>
          <p:cNvGrpSpPr/>
          <p:nvPr/>
        </p:nvGrpSpPr>
        <p:grpSpPr>
          <a:xfrm>
            <a:off x="7982979" y="959544"/>
            <a:ext cx="535680" cy="403730"/>
            <a:chOff x="936434" y="3573840"/>
            <a:chExt cx="914400" cy="674374"/>
          </a:xfrm>
        </p:grpSpPr>
        <p:sp>
          <p:nvSpPr>
            <p:cNvPr id="91" name="타원형 설명선[O] 90">
              <a:extLst>
                <a:ext uri="{FF2B5EF4-FFF2-40B4-BE49-F238E27FC236}">
                  <a16:creationId xmlns:a16="http://schemas.microsoft.com/office/drawing/2014/main" id="{266DDE36-B16A-D74F-8805-033FBD2B4B9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B10A942-4AAD-AE40-BE26-06252A07E0C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D83EBC5-25EC-F749-96F7-E52E655AA6C0}"/>
              </a:ext>
            </a:extLst>
          </p:cNvPr>
          <p:cNvGrpSpPr/>
          <p:nvPr/>
        </p:nvGrpSpPr>
        <p:grpSpPr>
          <a:xfrm>
            <a:off x="10543352" y="3769081"/>
            <a:ext cx="535680" cy="403730"/>
            <a:chOff x="936434" y="3573840"/>
            <a:chExt cx="914400" cy="674374"/>
          </a:xfrm>
        </p:grpSpPr>
        <p:sp>
          <p:nvSpPr>
            <p:cNvPr id="94" name="타원형 설명선[O] 93">
              <a:extLst>
                <a:ext uri="{FF2B5EF4-FFF2-40B4-BE49-F238E27FC236}">
                  <a16:creationId xmlns:a16="http://schemas.microsoft.com/office/drawing/2014/main" id="{B1ED8351-1A2C-894B-B404-2BE1D867C953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FBBB9E1-EB0C-D848-903C-93408D23C859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DD2489-4BFA-BF47-8BE5-11AA4259FC0E}"/>
              </a:ext>
            </a:extLst>
          </p:cNvPr>
          <p:cNvGrpSpPr/>
          <p:nvPr/>
        </p:nvGrpSpPr>
        <p:grpSpPr>
          <a:xfrm>
            <a:off x="9000325" y="3802505"/>
            <a:ext cx="535680" cy="403730"/>
            <a:chOff x="936434" y="3573840"/>
            <a:chExt cx="914400" cy="674374"/>
          </a:xfrm>
        </p:grpSpPr>
        <p:sp>
          <p:nvSpPr>
            <p:cNvPr id="97" name="타원형 설명선[O] 96">
              <a:extLst>
                <a:ext uri="{FF2B5EF4-FFF2-40B4-BE49-F238E27FC236}">
                  <a16:creationId xmlns:a16="http://schemas.microsoft.com/office/drawing/2014/main" id="{C93A3B5A-41EE-2A49-ADEB-DABE1D1D13E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447959-6001-D741-899F-7D302A84D741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50E0CEC-F083-EA44-AA79-7E40CCB8B3D1}"/>
              </a:ext>
            </a:extLst>
          </p:cNvPr>
          <p:cNvGrpSpPr/>
          <p:nvPr/>
        </p:nvGrpSpPr>
        <p:grpSpPr>
          <a:xfrm>
            <a:off x="7828066" y="3811837"/>
            <a:ext cx="535680" cy="403730"/>
            <a:chOff x="936434" y="3573840"/>
            <a:chExt cx="914400" cy="674374"/>
          </a:xfrm>
        </p:grpSpPr>
        <p:sp>
          <p:nvSpPr>
            <p:cNvPr id="100" name="타원형 설명선[O] 99">
              <a:extLst>
                <a:ext uri="{FF2B5EF4-FFF2-40B4-BE49-F238E27FC236}">
                  <a16:creationId xmlns:a16="http://schemas.microsoft.com/office/drawing/2014/main" id="{AB281645-10B3-384D-9E00-7A13CFCD3FED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2D0EE73-D75D-C748-A6E1-E54FBD082CDC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D94A571-B819-4345-862A-B2A179269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39599" y="4042546"/>
            <a:ext cx="1158719" cy="119609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F1C68DB-03EC-0A48-AA75-9D76D42C6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95522" y="4042546"/>
            <a:ext cx="1158719" cy="119609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F01BD46B-A237-7C46-AB56-071834776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82799" y="4042546"/>
            <a:ext cx="1158719" cy="119609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117B090-ACB7-6E41-A77C-C6082C4E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58095" y="1303226"/>
            <a:ext cx="1158719" cy="119609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2C7BBF18-972E-5443-A97F-F1FAAB12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84192" y="1103860"/>
            <a:ext cx="1158719" cy="119609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6EB2E38-F37F-484D-B419-EB23DC63F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71469" y="1103860"/>
            <a:ext cx="1158719" cy="1196097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1092843"/>
            <a:ext cx="1158719" cy="119609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87BDB40-1914-9141-84B2-5E0C6704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1092843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64816" y="1303328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4177565"/>
            <a:ext cx="1158719" cy="119609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4DF6C73A-2213-CB42-A967-89E868138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4177565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32625" y="4098254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216374" y="5373662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845503" y="5413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2450534" y="2726934"/>
            <a:ext cx="1801949" cy="1037201"/>
            <a:chOff x="5182716" y="2583714"/>
            <a:chExt cx="1801949" cy="1037201"/>
          </a:xfrm>
        </p:grpSpPr>
        <p:pic>
          <p:nvPicPr>
            <p:cNvPr id="8" name="그림 7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60EE28FF-A42C-4447-BBFE-FA4D02E2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986D3-A643-4142-9E4F-1E8952F1B5DC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96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23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sp>
        <p:nvSpPr>
          <p:cNvPr id="34" name="위쪽 화살표[U] 33">
            <a:extLst>
              <a:ext uri="{FF2B5EF4-FFF2-40B4-BE49-F238E27FC236}">
                <a16:creationId xmlns:a16="http://schemas.microsoft.com/office/drawing/2014/main" id="{0398FE97-AA34-1146-B165-21A9E9D42F33}"/>
              </a:ext>
            </a:extLst>
          </p:cNvPr>
          <p:cNvSpPr/>
          <p:nvPr/>
        </p:nvSpPr>
        <p:spPr>
          <a:xfrm rot="2417167">
            <a:off x="2665824" y="368735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위쪽 화살표[U] 34">
            <a:extLst>
              <a:ext uri="{FF2B5EF4-FFF2-40B4-BE49-F238E27FC236}">
                <a16:creationId xmlns:a16="http://schemas.microsoft.com/office/drawing/2014/main" id="{8B2B823E-26A5-8A42-BBBC-C5C904174314}"/>
              </a:ext>
            </a:extLst>
          </p:cNvPr>
          <p:cNvSpPr/>
          <p:nvPr/>
        </p:nvSpPr>
        <p:spPr>
          <a:xfrm rot="3362349">
            <a:off x="3272420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쪽 화살표[U] 35">
            <a:extLst>
              <a:ext uri="{FF2B5EF4-FFF2-40B4-BE49-F238E27FC236}">
                <a16:creationId xmlns:a16="http://schemas.microsoft.com/office/drawing/2014/main" id="{6AEA750B-763E-EE47-9E68-22703B6114EA}"/>
              </a:ext>
            </a:extLst>
          </p:cNvPr>
          <p:cNvSpPr/>
          <p:nvPr/>
        </p:nvSpPr>
        <p:spPr>
          <a:xfrm rot="5400000">
            <a:off x="3986338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536E3AB0-9FF6-8F48-B999-B067887FE524}"/>
              </a:ext>
            </a:extLst>
          </p:cNvPr>
          <p:cNvSpPr/>
          <p:nvPr/>
        </p:nvSpPr>
        <p:spPr>
          <a:xfrm rot="8219525">
            <a:off x="3251492" y="3688872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37EE20E8-E4BD-9848-A669-48A3863E6822}"/>
              </a:ext>
            </a:extLst>
          </p:cNvPr>
          <p:cNvSpPr/>
          <p:nvPr/>
        </p:nvSpPr>
        <p:spPr>
          <a:xfrm rot="18496282">
            <a:off x="2613048" y="2101365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9" name="그래픽 38" descr="봉투 단색으로 채워진">
            <a:extLst>
              <a:ext uri="{FF2B5EF4-FFF2-40B4-BE49-F238E27FC236}">
                <a16:creationId xmlns:a16="http://schemas.microsoft.com/office/drawing/2014/main" id="{2646499C-8D23-414B-9D50-8FE4E0810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795" y="3404538"/>
            <a:ext cx="781184" cy="781184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20C194F0-A6A0-DF46-B86A-3CE2E1409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7104" y="1509298"/>
            <a:ext cx="648219" cy="648219"/>
          </a:xfrm>
          <a:prstGeom prst="rect">
            <a:avLst/>
          </a:prstGeom>
        </p:spPr>
      </p:pic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1AE4E7A8-54C9-B94B-9FEB-BA058354FE15}"/>
              </a:ext>
            </a:extLst>
          </p:cNvPr>
          <p:cNvSpPr/>
          <p:nvPr/>
        </p:nvSpPr>
        <p:spPr>
          <a:xfrm>
            <a:off x="5417503" y="1168641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869C4-1242-564C-B390-64E725E0BDE1}"/>
              </a:ext>
            </a:extLst>
          </p:cNvPr>
          <p:cNvSpPr txBox="1"/>
          <p:nvPr/>
        </p:nvSpPr>
        <p:spPr>
          <a:xfrm>
            <a:off x="5111976" y="768021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3" name="위쪽 화살표[U] 42">
            <a:extLst>
              <a:ext uri="{FF2B5EF4-FFF2-40B4-BE49-F238E27FC236}">
                <a16:creationId xmlns:a16="http://schemas.microsoft.com/office/drawing/2014/main" id="{97802D52-9F77-1E40-9220-596C5733DF40}"/>
              </a:ext>
            </a:extLst>
          </p:cNvPr>
          <p:cNvSpPr/>
          <p:nvPr/>
        </p:nvSpPr>
        <p:spPr>
          <a:xfrm rot="7565232">
            <a:off x="8830193" y="210369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위쪽 화살표[U] 43">
            <a:extLst>
              <a:ext uri="{FF2B5EF4-FFF2-40B4-BE49-F238E27FC236}">
                <a16:creationId xmlns:a16="http://schemas.microsoft.com/office/drawing/2014/main" id="{60C08D9F-1E14-D441-A4F1-F19DA2A6AA4D}"/>
              </a:ext>
            </a:extLst>
          </p:cNvPr>
          <p:cNvSpPr/>
          <p:nvPr/>
        </p:nvSpPr>
        <p:spPr>
          <a:xfrm rot="3362349">
            <a:off x="9474916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위쪽 화살표[U] 44">
            <a:extLst>
              <a:ext uri="{FF2B5EF4-FFF2-40B4-BE49-F238E27FC236}">
                <a16:creationId xmlns:a16="http://schemas.microsoft.com/office/drawing/2014/main" id="{9DBCAA62-91FA-8246-B958-C3651816B010}"/>
              </a:ext>
            </a:extLst>
          </p:cNvPr>
          <p:cNvSpPr/>
          <p:nvPr/>
        </p:nvSpPr>
        <p:spPr>
          <a:xfrm rot="8219525">
            <a:off x="9377759" y="3699571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위쪽 화살표[U] 45">
            <a:extLst>
              <a:ext uri="{FF2B5EF4-FFF2-40B4-BE49-F238E27FC236}">
                <a16:creationId xmlns:a16="http://schemas.microsoft.com/office/drawing/2014/main" id="{3F2E8D38-B202-024B-A05C-EC4F236F54E9}"/>
              </a:ext>
            </a:extLst>
          </p:cNvPr>
          <p:cNvSpPr/>
          <p:nvPr/>
        </p:nvSpPr>
        <p:spPr>
          <a:xfrm rot="13382306">
            <a:off x="8798150" y="368967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7" name="그래픽 46" descr="봉투 단색으로 채워진">
            <a:extLst>
              <a:ext uri="{FF2B5EF4-FFF2-40B4-BE49-F238E27FC236}">
                <a16:creationId xmlns:a16="http://schemas.microsoft.com/office/drawing/2014/main" id="{BD08FA2D-D100-C64E-8310-F6A28E83D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314" y="1630131"/>
            <a:ext cx="781184" cy="781184"/>
          </a:xfrm>
          <a:prstGeom prst="rect">
            <a:avLst/>
          </a:prstGeom>
        </p:spPr>
      </p:pic>
      <p:pic>
        <p:nvPicPr>
          <p:cNvPr id="48" name="그래픽 47" descr="봉투 열기 단색으로 채워진">
            <a:extLst>
              <a:ext uri="{FF2B5EF4-FFF2-40B4-BE49-F238E27FC236}">
                <a16:creationId xmlns:a16="http://schemas.microsoft.com/office/drawing/2014/main" id="{64006DEF-8F2D-E244-9499-B85E70988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540" y="3541585"/>
            <a:ext cx="648219" cy="648219"/>
          </a:xfrm>
          <a:prstGeom prst="rect">
            <a:avLst/>
          </a:prstGeom>
        </p:spPr>
      </p:pic>
      <p:sp>
        <p:nvSpPr>
          <p:cNvPr id="50" name="위쪽 화살표[U] 49">
            <a:extLst>
              <a:ext uri="{FF2B5EF4-FFF2-40B4-BE49-F238E27FC236}">
                <a16:creationId xmlns:a16="http://schemas.microsoft.com/office/drawing/2014/main" id="{11B30B9A-6A8B-A84C-B1A9-AD539E0DF8BC}"/>
              </a:ext>
            </a:extLst>
          </p:cNvPr>
          <p:cNvSpPr/>
          <p:nvPr/>
        </p:nvSpPr>
        <p:spPr>
          <a:xfrm rot="16200000">
            <a:off x="7974540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4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5769</TotalTime>
  <Words>262</Words>
  <Application>Microsoft Macintosh PowerPoint</Application>
  <PresentationFormat>와이드스크린</PresentationFormat>
  <Paragraphs>158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BM DoHyeon OTF</vt:lpstr>
      <vt:lpstr>BM HANNA Air OTF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김재영</dc:creator>
  <cp:lastModifiedBy>김재영</cp:lastModifiedBy>
  <cp:revision>9</cp:revision>
  <dcterms:created xsi:type="dcterms:W3CDTF">2022-01-30T12:52:06Z</dcterms:created>
  <dcterms:modified xsi:type="dcterms:W3CDTF">2022-08-12T14:45:22Z</dcterms:modified>
</cp:coreProperties>
</file>